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5" r:id="rId10"/>
    <p:sldId id="266" r:id="rId11"/>
    <p:sldId id="267" r:id="rId12"/>
    <p:sldId id="268" r:id="rId13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1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 snapToGrid="0">
      <p:cViewPr>
        <p:scale>
          <a:sx n="66" d="100"/>
          <a:sy n="66" d="100"/>
        </p:scale>
        <p:origin x="1086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AT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AT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AT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03654D5-4FA7-4E2B-AF12-24617EBB6410}" type="slidenum">
              <a:t>‹Nr.›</a:t>
            </a:fld>
            <a:endParaRPr lang="de-AT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66289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solidFill>
            <a:srgbClr val="9B1361"/>
          </a:solidFill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de-AT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de-AT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de-AT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de-AT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de-AT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de-AT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de-AT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de-AT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6F9C29E8-C363-4FF2-80D6-4C2554F02733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5828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de-AT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0BC241ED-122D-4315-BD53-5EFF665A92E4}" type="slidenum">
              <a:t>1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3C21350-289D-40D7-A2CD-74CB5C7093C3}" type="slidenum">
              <a:t>10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92091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3C21350-289D-40D7-A2CD-74CB5C7093C3}" type="slidenum">
              <a:t>11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13855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3C21350-289D-40D7-A2CD-74CB5C7093C3}" type="slidenum">
              <a:t>12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59428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C21D56FE-0CA7-4A04-A600-DD006A723B5C}" type="slidenum">
              <a:t>2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458DF44-FDE8-49F9-B3E7-8E3AE7C9B42C}" type="slidenum">
              <a:t>3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3C21350-289D-40D7-A2CD-74CB5C7093C3}" type="slidenum">
              <a:t>4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3C21350-289D-40D7-A2CD-74CB5C7093C3}" type="slidenum">
              <a:t>5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05473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ACCED32-A465-4F5E-886F-32C07BA20DA3}" type="slidenum">
              <a:t>6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B5FD2724-929D-440E-9909-828CD4CB6CF6}" type="slidenum">
              <a:t>7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F2709C8-5804-40DF-8671-E048461DA854}" type="slidenum">
              <a:t>8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3C21350-289D-40D7-A2CD-74CB5C7093C3}" type="slidenum">
              <a:t>9</a:t>
            </a:fld>
            <a:endParaRPr lang="de-AT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38301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1D2ABA-B4B5-44BD-A0AC-C8D4533308FE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19946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0E9855-6837-4FAC-BA72-E62E56AD9AE9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77563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561263" y="0"/>
            <a:ext cx="2519362" cy="69119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408863" cy="691197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5DC370-7072-4DE8-BBFE-93A1CCA62B68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13137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6E6F4F3-B01E-4162-84CA-9E1E2479EC78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0619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6AFC07-E3A0-4217-B7F4-9EF0011DEC34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93030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3238" y="1295400"/>
            <a:ext cx="4459287" cy="56165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14925" y="1295400"/>
            <a:ext cx="4460875" cy="56165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606AA22-70D3-4B62-9AE4-362E8D513F06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9988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EB0D4E-4835-4972-89EA-4604B809CDB7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20603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9ED279-B27B-4B80-AF04-935CA02353DF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0024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448BB76-3510-403A-8911-120C44B2AFB0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96583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320AB89-4827-4E11-95B8-5E5FDFA8FB55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85656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FFEEC5-DFDB-4292-BE25-E7F2F6BAE15F}" type="slidenum"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74808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0080000" cy="1007999"/>
          </a:xfrm>
          <a:prstGeom prst="rect">
            <a:avLst/>
          </a:prstGeom>
          <a:solidFill>
            <a:srgbClr val="9B1361"/>
          </a:solidFill>
          <a:ln>
            <a:noFill/>
          </a:ln>
        </p:spPr>
        <p:txBody>
          <a:bodyPr lIns="0" tIns="0" rIns="0" bIns="0" anchor="ctr"/>
          <a:lstStyle/>
          <a:p>
            <a:endParaRPr lang="de-AT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3999" y="1296000"/>
            <a:ext cx="9071640" cy="5616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2"/>
          </p:nvPr>
        </p:nvSpPr>
        <p:spPr>
          <a:xfrm>
            <a:off x="0" y="7200000"/>
            <a:ext cx="1800000" cy="36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>
            <a:lvl1pPr lvl="0" algn="ctr" rtl="0" hangingPunct="0">
              <a:buNone/>
              <a:tabLst/>
              <a:defRPr lang="de-AT" sz="1000" kern="1200">
                <a:solidFill>
                  <a:srgbClr val="800000"/>
                </a:solidFill>
                <a:latin typeface="Arial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de-AT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3"/>
          </p:nvPr>
        </p:nvSpPr>
        <p:spPr>
          <a:xfrm>
            <a:off x="1944000" y="7200000"/>
            <a:ext cx="6623999" cy="36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de-AT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de-AT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4"/>
          </p:nvPr>
        </p:nvSpPr>
        <p:spPr>
          <a:xfrm>
            <a:off x="8712000" y="7200000"/>
            <a:ext cx="1367640" cy="352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>
            <a:lvl1pPr lvl="0" algn="ctr" rtl="0" hangingPunct="0">
              <a:buNone/>
              <a:tabLst/>
              <a:defRPr lang="de-AT" sz="1400" kern="1200">
                <a:solidFill>
                  <a:srgbClr val="800000"/>
                </a:solidFill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434456EF-AE22-45E0-A6FB-3CCF3CD966C1}" type="slidenum">
              <a:t>‹Nr.›</a:t>
            </a:fld>
            <a:endParaRPr lang="de-AT"/>
          </a:p>
        </p:txBody>
      </p:sp>
      <p:sp>
        <p:nvSpPr>
          <p:cNvPr id="7" name="Gerader Verbinder 6"/>
          <p:cNvSpPr/>
          <p:nvPr/>
        </p:nvSpPr>
        <p:spPr>
          <a:xfrm>
            <a:off x="0" y="7128000"/>
            <a:ext cx="10152000" cy="0"/>
          </a:xfrm>
          <a:prstGeom prst="line">
            <a:avLst/>
          </a:prstGeom>
          <a:noFill/>
          <a:ln w="36000">
            <a:solidFill>
              <a:srgbClr val="9B1361"/>
            </a:solidFill>
            <a:prstDash val="solid"/>
          </a:ln>
        </p:spPr>
        <p:txBody>
          <a:bodyPr lIns="18000" tIns="18000" rIns="18000" bIns="18000" anchor="ctr" anchorCtr="0"/>
          <a:lstStyle/>
          <a:p>
            <a:pPr lvl="0" rtl="0" hangingPunct="0">
              <a:buNone/>
              <a:tabLst/>
            </a:pPr>
            <a:endParaRPr lang="de-AT" sz="2400" kern="1200">
              <a:latin typeface="Liberation Serif" pitchFamily="18"/>
              <a:ea typeface="Segoe UI" pitchFamily="2"/>
              <a:cs typeface="Tahoma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de-AT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  <a:cs typeface="Arial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de-AT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  <a:cs typeface="Ari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DIPLDB_Handreichung_Schueler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488D18-E7F5-4F13-8881-B6E6C18EEA66}" type="slidenum">
              <a:t>1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1044000" y="1728000"/>
            <a:ext cx="7992000" cy="2808000"/>
          </a:xfrm>
        </p:spPr>
        <p:txBody>
          <a:bodyPr/>
          <a:lstStyle/>
          <a:p>
            <a:pPr lvl="0"/>
            <a:r>
              <a:rPr lang="de-AT" b="1">
                <a:solidFill>
                  <a:srgbClr val="FFFFFF"/>
                </a:solidFill>
              </a:rPr>
              <a:t>Informationen</a:t>
            </a:r>
            <a:br>
              <a:rPr lang="de-AT" b="1">
                <a:solidFill>
                  <a:srgbClr val="FFFFFF"/>
                </a:solidFill>
              </a:rPr>
            </a:br>
            <a:r>
              <a:rPr lang="de-AT" b="1">
                <a:solidFill>
                  <a:srgbClr val="FFFFFF"/>
                </a:solidFill>
              </a:rPr>
              <a:t>zu</a:t>
            </a:r>
            <a:br>
              <a:rPr lang="de-AT" b="1">
                <a:solidFill>
                  <a:srgbClr val="FFFFFF"/>
                </a:solidFill>
              </a:rPr>
            </a:br>
            <a:r>
              <a:rPr lang="de-AT" b="1">
                <a:solidFill>
                  <a:srgbClr val="FFFFFF"/>
                </a:solidFill>
              </a:rPr>
              <a:t>Diplomarbeiten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B7E00B-8055-4F0A-A169-8FD112932077}" type="slidenum">
              <a:t>10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 dirty="0" smtClean="0">
                <a:solidFill>
                  <a:srgbClr val="FFFFFF"/>
                </a:solidFill>
              </a:rPr>
              <a:t>Informationen</a:t>
            </a:r>
            <a:endParaRPr lang="de-AT" b="1" dirty="0">
              <a:solidFill>
                <a:srgbClr val="FFFFFF"/>
              </a:solidFill>
            </a:endParaRP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491703"/>
          </a:xfrm>
        </p:spPr>
        <p:txBody>
          <a:bodyPr/>
          <a:lstStyle/>
          <a:p>
            <a:pPr lvl="0">
              <a:buSzPct val="45000"/>
            </a:pPr>
            <a:r>
              <a:rPr lang="de-AT" b="1" dirty="0" smtClean="0"/>
              <a:t>Benotung</a:t>
            </a:r>
            <a:endParaRPr lang="de-AT" b="1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05" y="2075704"/>
            <a:ext cx="8856628" cy="4777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3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B7E00B-8055-4F0A-A169-8FD112932077}" type="slidenum">
              <a:t>11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 dirty="0" smtClean="0">
                <a:solidFill>
                  <a:srgbClr val="FFFFFF"/>
                </a:solidFill>
              </a:rPr>
              <a:t>Informationen</a:t>
            </a:r>
            <a:endParaRPr lang="de-AT" b="1" dirty="0">
              <a:solidFill>
                <a:srgbClr val="FFFFFF"/>
              </a:solidFill>
            </a:endParaRP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491703"/>
          </a:xfrm>
        </p:spPr>
        <p:txBody>
          <a:bodyPr/>
          <a:lstStyle/>
          <a:p>
            <a:pPr lvl="0">
              <a:buSzPct val="45000"/>
            </a:pPr>
            <a:r>
              <a:rPr lang="de-AT" b="1" dirty="0" smtClean="0"/>
              <a:t>Benotung Diplomarbeit</a:t>
            </a:r>
            <a:endParaRPr lang="de-AT" b="1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5170" y="2208749"/>
            <a:ext cx="7689298" cy="37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042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B7E00B-8055-4F0A-A169-8FD112932077}" type="slidenum">
              <a:t>12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 dirty="0" smtClean="0">
                <a:solidFill>
                  <a:srgbClr val="FFFFFF"/>
                </a:solidFill>
              </a:rPr>
              <a:t>Informationen</a:t>
            </a:r>
            <a:endParaRPr lang="de-AT" b="1" dirty="0">
              <a:solidFill>
                <a:srgbClr val="FFFFFF"/>
              </a:solidFill>
            </a:endParaRP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491703"/>
          </a:xfrm>
        </p:spPr>
        <p:txBody>
          <a:bodyPr/>
          <a:lstStyle/>
          <a:p>
            <a:pPr lvl="0">
              <a:buSzPct val="45000"/>
            </a:pPr>
            <a:r>
              <a:rPr lang="de-AT" b="1" dirty="0" smtClean="0"/>
              <a:t>Benotung Präsentation</a:t>
            </a:r>
            <a:endParaRPr lang="de-AT" b="1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0" y="1948995"/>
            <a:ext cx="5968731" cy="505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527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2B538E7-61DB-4602-9B46-DD75FBBF2E1A}" type="slidenum">
              <a:t>2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>
                <a:solidFill>
                  <a:srgbClr val="FFFFFF"/>
                </a:solidFill>
              </a:rPr>
              <a:t>Diplomarbeits-DB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543161"/>
          </a:xfrm>
        </p:spPr>
        <p:txBody>
          <a:bodyPr/>
          <a:lstStyle/>
          <a:p>
            <a:pPr lvl="0">
              <a:buSzPct val="45000"/>
            </a:pPr>
            <a:r>
              <a:rPr lang="de-AT" b="1" dirty="0"/>
              <a:t>Warum Diplomarbeits-DB</a:t>
            </a:r>
            <a:r>
              <a:rPr lang="de-AT" b="1" dirty="0" smtClean="0"/>
              <a:t>?</a:t>
            </a:r>
          </a:p>
          <a:p>
            <a:pPr marL="457200" lvl="1" indent="0">
              <a:buSzPct val="45000"/>
              <a:buNone/>
            </a:pPr>
            <a:endParaRPr lang="de-AT" sz="3200" dirty="0" smtClean="0"/>
          </a:p>
          <a:p>
            <a:pPr lvl="1" hangingPunct="0">
              <a:spcBef>
                <a:spcPts val="1417"/>
              </a:spcBef>
              <a:buNone/>
            </a:pPr>
            <a:endParaRPr lang="de-AT" sz="3200" dirty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77193" y="4238211"/>
            <a:ext cx="8781613" cy="5627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1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AT" sz="3200" b="0" i="0" u="none" strike="noStrike" kern="1200" cap="none" dirty="0">
                <a:ln>
                  <a:noFill/>
                </a:ln>
                <a:solidFill>
                  <a:srgbClr val="9B1361"/>
                </a:solidFill>
                <a:latin typeface="Liberation Sans" pitchFamily="18"/>
                <a:ea typeface="Microsoft YaHei" pitchFamily="2"/>
                <a:cs typeface="Arial" pitchFamily="2"/>
              </a:rPr>
              <a:t>https://diplomarbeiten.berufsbildendeschulen.at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03999" y="2115356"/>
            <a:ext cx="8802410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SzPct val="45000"/>
            </a:pPr>
            <a:r>
              <a:rPr lang="de-AT" sz="3200" dirty="0" smtClean="0"/>
              <a:t>Alle Diplomarbeiten müssen angemeldet werden</a:t>
            </a:r>
          </a:p>
          <a:p>
            <a:pPr lvl="1">
              <a:buSzPct val="45000"/>
            </a:pPr>
            <a:endParaRPr lang="de-AT" sz="3200" dirty="0" smtClean="0"/>
          </a:p>
          <a:p>
            <a:pPr lvl="1">
              <a:buSzPct val="45000"/>
            </a:pPr>
            <a:r>
              <a:rPr lang="de-AT" sz="3200" dirty="0" smtClean="0"/>
              <a:t>Wie gelangt man zur Diplomarbeits-DB?</a:t>
            </a:r>
          </a:p>
          <a:p>
            <a:endParaRPr lang="de-AT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36B266-7948-4596-8705-F3BA8DF5E7D4}" type="slidenum">
              <a:t>3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>
                <a:solidFill>
                  <a:srgbClr val="FFFFFF"/>
                </a:solidFill>
              </a:rPr>
              <a:t>Diplomarbeits-DB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532800"/>
          </a:xfrm>
        </p:spPr>
        <p:txBody>
          <a:bodyPr/>
          <a:lstStyle/>
          <a:p>
            <a:pPr lvl="0">
              <a:buSzPct val="45000"/>
            </a:pPr>
            <a:r>
              <a:rPr lang="de-AT" b="1" dirty="0"/>
              <a:t>Beteiligte </a:t>
            </a:r>
            <a:r>
              <a:rPr lang="de-AT" b="1" dirty="0" smtClean="0"/>
              <a:t>Personen</a:t>
            </a:r>
            <a:endParaRPr lang="de-AT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503999" y="1972638"/>
            <a:ext cx="8824936" cy="3549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Diplomanten</a:t>
            </a:r>
          </a:p>
          <a:p>
            <a:pPr marL="514350" indent="-51435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Interne Betreuer</a:t>
            </a:r>
          </a:p>
          <a:p>
            <a:pPr marL="514350" indent="-51435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AV</a:t>
            </a:r>
          </a:p>
          <a:p>
            <a:pPr marL="514350" indent="-51435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Direktor</a:t>
            </a:r>
          </a:p>
          <a:p>
            <a:pPr marL="514350" indent="-51435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LSI</a:t>
            </a:r>
          </a:p>
          <a:p>
            <a:endParaRPr lang="de-AT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B7E00B-8055-4F0A-A169-8FD112932077}" type="slidenum">
              <a:t>4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 dirty="0">
                <a:solidFill>
                  <a:srgbClr val="FFFFFF"/>
                </a:solidFill>
              </a:rPr>
              <a:t>Diplomarbeits-DB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645816"/>
          </a:xfrm>
        </p:spPr>
        <p:txBody>
          <a:bodyPr/>
          <a:lstStyle/>
          <a:p>
            <a:pPr>
              <a:buSzPct val="45000"/>
            </a:pPr>
            <a:r>
              <a:rPr lang="de-AT" b="1" dirty="0"/>
              <a:t>Aufgaben - Interne </a:t>
            </a:r>
            <a:r>
              <a:rPr lang="de-AT" b="1" dirty="0" smtClean="0"/>
              <a:t>Betreuer</a:t>
            </a:r>
            <a:endParaRPr lang="de-AT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503999" y="1941816"/>
            <a:ext cx="8989888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Thema anlegen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Hauptverantwortlichen Schüler festlegen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Themenstellungen genehmigen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Diplomarbeit zur Präsentation zulassen</a:t>
            </a:r>
          </a:p>
          <a:p>
            <a:endParaRPr lang="de-AT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B7E00B-8055-4F0A-A169-8FD112932077}" type="slidenum">
              <a:t>5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 dirty="0">
                <a:solidFill>
                  <a:srgbClr val="FFFFFF"/>
                </a:solidFill>
              </a:rPr>
              <a:t>Diplomarbeits-DB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491703"/>
          </a:xfrm>
        </p:spPr>
        <p:txBody>
          <a:bodyPr/>
          <a:lstStyle/>
          <a:p>
            <a:pPr lvl="0">
              <a:buSzPct val="45000"/>
            </a:pPr>
            <a:r>
              <a:rPr lang="de-AT" b="1" dirty="0" smtClean="0"/>
              <a:t>Aufgaben </a:t>
            </a:r>
            <a:r>
              <a:rPr lang="de-AT" b="1" dirty="0"/>
              <a:t>– </a:t>
            </a:r>
            <a:r>
              <a:rPr lang="de-AT" b="1" dirty="0" smtClean="0"/>
              <a:t>AV</a:t>
            </a:r>
            <a:endParaRPr lang="de-AT" b="1" dirty="0"/>
          </a:p>
        </p:txBody>
      </p:sp>
      <p:sp>
        <p:nvSpPr>
          <p:cNvPr id="6" name="Textplatzhalter 2"/>
          <p:cNvSpPr txBox="1">
            <a:spLocks/>
          </p:cNvSpPr>
          <p:nvPr/>
        </p:nvSpPr>
        <p:spPr>
          <a:xfrm>
            <a:off x="502289" y="4304872"/>
            <a:ext cx="9071640" cy="5650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de-AT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45000"/>
            </a:pPr>
            <a:r>
              <a:rPr lang="de-AT" b="1" dirty="0" smtClean="0">
                <a:solidFill>
                  <a:sysClr val="windowText" lastClr="000000"/>
                </a:solidFill>
              </a:rPr>
              <a:t>Aufgaben – Direktor, LSI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02289" y="2034283"/>
            <a:ext cx="8744453" cy="1533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wenn nötig: interne Betreuer festlegen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Themenstellungen genehmigen</a:t>
            </a:r>
          </a:p>
          <a:p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502289" y="4931595"/>
            <a:ext cx="809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AT" sz="3200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Themenstellungen </a:t>
            </a: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genehmigen</a:t>
            </a:r>
            <a:endParaRPr lang="de-AT" sz="3200" dirty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19598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A2C990-6802-4591-9559-BDE7CED8BB06}" type="slidenum">
              <a:t>6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>
                <a:solidFill>
                  <a:srgbClr val="FFFFFF"/>
                </a:solidFill>
              </a:rPr>
              <a:t>Diplomarbeits-DB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522526"/>
          </a:xfrm>
        </p:spPr>
        <p:txBody>
          <a:bodyPr/>
          <a:lstStyle/>
          <a:p>
            <a:pPr lvl="0">
              <a:buSzPct val="45000"/>
            </a:pPr>
            <a:r>
              <a:rPr lang="de-AT" b="1" dirty="0"/>
              <a:t>Aufgaben - </a:t>
            </a:r>
            <a:r>
              <a:rPr lang="de-AT" b="1" dirty="0" smtClean="0"/>
              <a:t>Diplomanten</a:t>
            </a:r>
            <a:endParaRPr lang="de-AT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493160" y="1962364"/>
            <a:ext cx="9113177" cy="5504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Koordination mit internem Betreuer</a:t>
            </a:r>
          </a:p>
          <a:p>
            <a:pPr lvl="1" hangingPunct="0">
              <a:spcBef>
                <a:spcPts val="1417"/>
              </a:spcBef>
              <a:buSzPct val="45000"/>
            </a:pPr>
            <a:r>
              <a:rPr lang="de-AT" sz="24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Themenstellung vorschlagen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Projektbeschreibung eingeben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Rechtliche Erklärung</a:t>
            </a:r>
          </a:p>
          <a:p>
            <a:pPr lvl="1" hangingPunct="0">
              <a:spcBef>
                <a:spcPts val="1417"/>
              </a:spcBef>
              <a:buSzPct val="45000"/>
            </a:pPr>
            <a:r>
              <a:rPr lang="de-AT" sz="2400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herunterladen</a:t>
            </a: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 </a:t>
            </a:r>
            <a:r>
              <a:rPr lang="de-AT" sz="24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  <a:sym typeface="Wingdings 3" panose="05040102010807070707" pitchFamily="18" charset="2"/>
              </a:rPr>
              <a:t></a:t>
            </a: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 </a:t>
            </a:r>
            <a:r>
              <a:rPr lang="de-AT" sz="2400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unterschreiben</a:t>
            </a: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 </a:t>
            </a:r>
            <a:r>
              <a:rPr lang="de-AT" sz="24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  <a:sym typeface="Wingdings 3" panose="05040102010807070707" pitchFamily="18" charset="2"/>
              </a:rPr>
              <a:t></a:t>
            </a: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  <a:sym typeface="Wingdings 3" panose="05040102010807070707" pitchFamily="18" charset="2"/>
              </a:rPr>
              <a:t> </a:t>
            </a:r>
            <a:r>
              <a:rPr lang="de-AT" sz="2400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hochladen</a:t>
            </a:r>
            <a:endParaRPr lang="de-AT" sz="2800" dirty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Themenstellung einreichen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Diplomarbeit verfassen </a:t>
            </a:r>
            <a:r>
              <a:rPr lang="de-AT" sz="24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(schriftliches Dokument)</a:t>
            </a:r>
            <a:endParaRPr lang="de-AT" sz="3200" dirty="0" smtClean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Diplomarbeit hochladen</a:t>
            </a:r>
          </a:p>
          <a:p>
            <a:endParaRPr lang="de-AT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62A35F-4F1F-40FE-A392-E4A7D5C2C5FB}" type="slidenum">
              <a:t>7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>
                <a:solidFill>
                  <a:srgbClr val="FFFFFF"/>
                </a:solidFill>
              </a:rPr>
              <a:t>Diplomarbeits-DB</a:t>
            </a:r>
          </a:p>
        </p:txBody>
      </p:sp>
      <p:pic>
        <p:nvPicPr>
          <p:cNvPr id="3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42600" y="1083240"/>
            <a:ext cx="8794800" cy="5972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4233D68-CC91-4C91-9FA8-60A23D8FFBD1}" type="slidenum">
              <a:t>8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>
                <a:solidFill>
                  <a:srgbClr val="FFFFFF"/>
                </a:solidFill>
              </a:rPr>
              <a:t>Diplomarbeits-DB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491703"/>
          </a:xfrm>
        </p:spPr>
        <p:txBody>
          <a:bodyPr/>
          <a:lstStyle/>
          <a:p>
            <a:pPr lvl="0">
              <a:buSzPct val="45000"/>
            </a:pPr>
            <a:r>
              <a:rPr lang="de-AT" b="1" dirty="0"/>
              <a:t>Nächsten Schritte</a:t>
            </a:r>
            <a:r>
              <a:rPr lang="de-AT" b="1" dirty="0" smtClean="0"/>
              <a:t>?</a:t>
            </a:r>
            <a:endParaRPr lang="de-AT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503999" y="1787703"/>
            <a:ext cx="90716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Zugangsdaten per Mail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Kontaktaufnahme interner Betreuer</a:t>
            </a:r>
          </a:p>
          <a:p>
            <a:pPr lvl="1" hangingPunct="0">
              <a:spcBef>
                <a:spcPts val="1417"/>
              </a:spcBef>
              <a:buSzPct val="45000"/>
            </a:pPr>
            <a:r>
              <a:rPr lang="de-AT" sz="24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Thema anlegen lassen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Information per Mail an hauptverantwortlichen Schüler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Kontrolle des Teams</a:t>
            </a:r>
          </a:p>
          <a:p>
            <a:pPr marL="457200" indent="-457200" hangingPunct="0">
              <a:spcBef>
                <a:spcPts val="1417"/>
              </a:spcBef>
              <a:buSzPct val="75000"/>
              <a:buFont typeface="Arial" panose="020B0604020202020204" pitchFamily="34" charset="0"/>
              <a:buChar char="•"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Projektbeschreibung eingeben</a:t>
            </a:r>
          </a:p>
          <a:p>
            <a:pPr lvl="2" hangingPunct="0">
              <a:spcBef>
                <a:spcPts val="1417"/>
              </a:spcBef>
              <a:buNone/>
            </a:pPr>
            <a:r>
              <a:rPr lang="de-AT" sz="3200" dirty="0" smtClean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  <a:hlinkClick r:id="rId3" action="ppaction://hlinkfile"/>
              </a:rPr>
              <a:t>Handreichung für Schüler</a:t>
            </a:r>
            <a:endParaRPr lang="de-AT" sz="3200" dirty="0" smtClean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  <a:hlinkClick r:id="rId3" action="ppaction://hlinkfile"/>
            </a:endParaRPr>
          </a:p>
          <a:p>
            <a:endParaRPr lang="de-AT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AT" smtClean="0"/>
              <a:t>29.06.2017</a:t>
            </a:r>
            <a:endParaRPr lang="de-AT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B7E00B-8055-4F0A-A169-8FD112932077}" type="slidenum">
              <a:t>9</a:t>
            </a:fld>
            <a:endParaRPr lang="de-AT"/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AT" b="1" dirty="0" smtClean="0">
                <a:solidFill>
                  <a:srgbClr val="FFFFFF"/>
                </a:solidFill>
              </a:rPr>
              <a:t>Informationen</a:t>
            </a:r>
            <a:endParaRPr lang="de-AT" b="1" dirty="0">
              <a:solidFill>
                <a:srgbClr val="FFFFFF"/>
              </a:solidFill>
            </a:endParaRP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503999" y="1296000"/>
            <a:ext cx="9071640" cy="491703"/>
          </a:xfrm>
        </p:spPr>
        <p:txBody>
          <a:bodyPr/>
          <a:lstStyle/>
          <a:p>
            <a:pPr lvl="0">
              <a:buSzPct val="45000"/>
            </a:pPr>
            <a:r>
              <a:rPr lang="de-AT" b="1" dirty="0" smtClean="0"/>
              <a:t>Vorlage vorwissenschaftliche Arbeit</a:t>
            </a:r>
            <a:endParaRPr lang="de-AT" b="1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 rotWithShape="1">
          <a:blip r:embed="rId3"/>
          <a:srcRect b="18049"/>
          <a:stretch/>
        </p:blipFill>
        <p:spPr>
          <a:xfrm>
            <a:off x="503999" y="1787703"/>
            <a:ext cx="8948257" cy="503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247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Breitbild</PresentationFormat>
  <Paragraphs>90</Paragraphs>
  <Slides>12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21" baseType="lpstr">
      <vt:lpstr>Microsoft YaHei</vt:lpstr>
      <vt:lpstr>Arial</vt:lpstr>
      <vt:lpstr>Calibri</vt:lpstr>
      <vt:lpstr>Liberation Sans</vt:lpstr>
      <vt:lpstr>Liberation Serif</vt:lpstr>
      <vt:lpstr>Segoe UI</vt:lpstr>
      <vt:lpstr>Tahoma</vt:lpstr>
      <vt:lpstr>Wingdings 3</vt:lpstr>
      <vt:lpstr>Standard</vt:lpstr>
      <vt:lpstr>Informationen zu Diplomarbeiten</vt:lpstr>
      <vt:lpstr>Diplomarbeits-DB</vt:lpstr>
      <vt:lpstr>Diplomarbeits-DB</vt:lpstr>
      <vt:lpstr>Diplomarbeits-DB</vt:lpstr>
      <vt:lpstr>Diplomarbeits-DB</vt:lpstr>
      <vt:lpstr>Diplomarbeits-DB</vt:lpstr>
      <vt:lpstr>Diplomarbeits-DB</vt:lpstr>
      <vt:lpstr>Diplomarbeits-DB</vt:lpstr>
      <vt:lpstr>Informationen</vt:lpstr>
      <vt:lpstr>Informationen</vt:lpstr>
      <vt:lpstr>Informationen</vt:lpstr>
      <vt:lpstr>Informationen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Informationen zu Diplomarbeiten</dc:title>
  <dc:creator>Michael Wittner</dc:creator>
  <cp:lastModifiedBy>Michael Wittner</cp:lastModifiedBy>
  <cp:revision>8</cp:revision>
  <dcterms:created xsi:type="dcterms:W3CDTF">2017-06-28T15:58:43Z</dcterms:created>
  <dcterms:modified xsi:type="dcterms:W3CDTF">2017-06-29T05:39:19Z</dcterms:modified>
</cp:coreProperties>
</file>